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  <p:sldMasterId id="2147483658" r:id="rId2"/>
  </p:sldMasterIdLst>
  <p:notesMasterIdLst>
    <p:notesMasterId r:id="rId9"/>
  </p:notesMasterIdLst>
  <p:handoutMasterIdLst>
    <p:handoutMasterId r:id="rId10"/>
  </p:handoutMasterIdLst>
  <p:sldIdLst>
    <p:sldId id="296" r:id="rId3"/>
    <p:sldId id="339" r:id="rId4"/>
    <p:sldId id="340" r:id="rId5"/>
    <p:sldId id="341" r:id="rId6"/>
    <p:sldId id="342" r:id="rId7"/>
    <p:sldId id="338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2B82"/>
    <a:srgbClr val="182A2E"/>
    <a:srgbClr val="F12E58"/>
    <a:srgbClr val="E34BA8"/>
    <a:srgbClr val="628AEF"/>
    <a:srgbClr val="3668AE"/>
    <a:srgbClr val="4B5E97"/>
    <a:srgbClr val="7DA9CC"/>
    <a:srgbClr val="657597"/>
    <a:srgbClr val="80B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76E3B83-7953-47EB-9268-01C9180E7F85}">
  <a:tblStyle styleId="{976E3B83-7953-47EB-9268-01C9180E7F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50" autoAdjust="0"/>
    <p:restoredTop sz="94660"/>
  </p:normalViewPr>
  <p:slideViewPr>
    <p:cSldViewPr snapToGrid="0" snapToObjects="1">
      <p:cViewPr>
        <p:scale>
          <a:sx n="120" d="100"/>
          <a:sy n="120" d="100"/>
        </p:scale>
        <p:origin x="-936" y="-3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30497-5509-4542-914C-AEB0E8A2BBEF}" type="datetimeFigureOut">
              <a:rPr lang="fr-FR" smtClean="0"/>
              <a:t>2/15/18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501F6-B68C-C84F-B9B5-DCED1FA4EC6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7839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7384498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0420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ross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 flipH="1">
            <a:off x="66731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4" name="Shape 5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6918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otally 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  <p:sp>
        <p:nvSpPr>
          <p:cNvPr id="58" name="Shape 58"/>
          <p:cNvSpPr/>
          <p:nvPr/>
        </p:nvSpPr>
        <p:spPr>
          <a:xfrm>
            <a:off x="75" y="75"/>
            <a:ext cx="9144000" cy="5143500"/>
          </a:xfrm>
          <a:prstGeom prst="rect">
            <a:avLst/>
          </a:prstGeom>
          <a:solidFill>
            <a:srgbClr val="212539">
              <a:alpha val="64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6697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57200" y="3363425"/>
            <a:ext cx="38505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3600"/>
              <a:buNone/>
              <a:defRPr sz="3600"/>
            </a:lvl1pPr>
            <a:lvl2pPr lvl="1">
              <a:spcBef>
                <a:spcPts val="0"/>
              </a:spcBef>
              <a:buSzPts val="3600"/>
              <a:buNone/>
              <a:defRPr sz="3600"/>
            </a:lvl2pPr>
            <a:lvl3pPr lvl="2">
              <a:spcBef>
                <a:spcPts val="0"/>
              </a:spcBef>
              <a:buSzPts val="3600"/>
              <a:buNone/>
              <a:defRPr sz="3600"/>
            </a:lvl3pPr>
            <a:lvl4pPr lvl="3">
              <a:spcBef>
                <a:spcPts val="0"/>
              </a:spcBef>
              <a:buSzPts val="3600"/>
              <a:buNone/>
              <a:defRPr sz="3600"/>
            </a:lvl4pPr>
            <a:lvl5pPr lvl="4">
              <a:spcBef>
                <a:spcPts val="0"/>
              </a:spcBef>
              <a:buSzPts val="3600"/>
              <a:buNone/>
              <a:defRPr sz="3600"/>
            </a:lvl5pPr>
            <a:lvl6pPr lvl="5">
              <a:spcBef>
                <a:spcPts val="0"/>
              </a:spcBef>
              <a:buSzPts val="3600"/>
              <a:buNone/>
              <a:defRPr sz="3600"/>
            </a:lvl6pPr>
            <a:lvl7pPr lvl="6">
              <a:spcBef>
                <a:spcPts val="0"/>
              </a:spcBef>
              <a:buSzPts val="3600"/>
              <a:buNone/>
              <a:defRPr sz="3600"/>
            </a:lvl7pPr>
            <a:lvl8pPr lvl="7">
              <a:spcBef>
                <a:spcPts val="0"/>
              </a:spcBef>
              <a:buSzPts val="3600"/>
              <a:buNone/>
              <a:defRPr sz="3600"/>
            </a:lvl8pPr>
            <a:lvl9pPr lvl="8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8372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3000"/>
              <a:buNone/>
              <a:defRPr sz="3000"/>
            </a:lvl1pPr>
            <a:lvl2pPr lvl="1" rtl="0">
              <a:spcBef>
                <a:spcPts val="0"/>
              </a:spcBef>
              <a:buSzPts val="3000"/>
              <a:buNone/>
              <a:defRPr sz="3000"/>
            </a:lvl2pPr>
            <a:lvl3pPr lvl="2" rtl="0">
              <a:spcBef>
                <a:spcPts val="0"/>
              </a:spcBef>
              <a:buSzPts val="3000"/>
              <a:buNone/>
              <a:defRPr sz="3000"/>
            </a:lvl3pPr>
            <a:lvl4pPr lvl="3" rtl="0">
              <a:spcBef>
                <a:spcPts val="0"/>
              </a:spcBef>
              <a:buSzPts val="3000"/>
              <a:buNone/>
              <a:defRPr sz="3000"/>
            </a:lvl4pPr>
            <a:lvl5pPr lvl="4" rtl="0">
              <a:spcBef>
                <a:spcPts val="0"/>
              </a:spcBef>
              <a:buSzPts val="3000"/>
              <a:buNone/>
              <a:defRPr sz="3000"/>
            </a:lvl5pPr>
            <a:lvl6pPr lvl="5" rtl="0">
              <a:spcBef>
                <a:spcPts val="0"/>
              </a:spcBef>
              <a:buSzPts val="3000"/>
              <a:buNone/>
              <a:defRPr sz="3000"/>
            </a:lvl6pPr>
            <a:lvl7pPr lvl="6" rtl="0">
              <a:spcBef>
                <a:spcPts val="0"/>
              </a:spcBef>
              <a:buSzPts val="3000"/>
              <a:buNone/>
              <a:defRPr sz="3000"/>
            </a:lvl7pPr>
            <a:lvl8pPr lvl="7" rtl="0">
              <a:spcBef>
                <a:spcPts val="0"/>
              </a:spcBef>
              <a:buSzPts val="3000"/>
              <a:buNone/>
              <a:defRPr sz="3000"/>
            </a:lvl8pPr>
            <a:lvl9pPr lvl="8" rtl="0">
              <a:spcBef>
                <a:spcPts val="0"/>
              </a:spcBef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457200" y="4056927"/>
            <a:ext cx="3374700" cy="68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3665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flipH="1">
            <a:off x="66731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9" name="Shape 19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2576800" y="832475"/>
            <a:ext cx="3990600" cy="3841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ts val="2400"/>
              <a:buChar char="╺"/>
              <a:defRPr sz="2400"/>
            </a:lvl1pPr>
            <a:lvl2pPr lvl="1" algn="ctr" rtl="0">
              <a:spcBef>
                <a:spcPts val="0"/>
              </a:spcBef>
              <a:buSzPts val="2400"/>
              <a:buChar char="╶"/>
              <a:defRPr sz="2400"/>
            </a:lvl2pPr>
            <a:lvl3pPr lvl="2" algn="ctr" rtl="0">
              <a:spcBef>
                <a:spcPts val="0"/>
              </a:spcBef>
              <a:buSzPts val="2400"/>
              <a:buChar char="╶"/>
              <a:defRPr sz="2400"/>
            </a:lvl3pPr>
            <a:lvl4pPr lvl="3" algn="ctr" rtl="0">
              <a:spcBef>
                <a:spcPts val="0"/>
              </a:spcBef>
              <a:buSzPts val="2400"/>
              <a:buChar char="╶"/>
              <a:defRPr sz="2400"/>
            </a:lvl4pPr>
            <a:lvl5pPr lvl="4" algn="ctr" rtl="0">
              <a:spcBef>
                <a:spcPts val="0"/>
              </a:spcBef>
              <a:buSzPts val="2400"/>
              <a:buChar char="╶"/>
              <a:defRPr sz="2400"/>
            </a:lvl5pPr>
            <a:lvl6pPr lvl="5" algn="ctr" rtl="0">
              <a:spcBef>
                <a:spcPts val="0"/>
              </a:spcBef>
              <a:buSzPts val="2400"/>
              <a:buChar char="╶"/>
              <a:defRPr sz="2400"/>
            </a:lvl6pPr>
            <a:lvl7pPr lvl="6" algn="ctr" rtl="0">
              <a:spcBef>
                <a:spcPts val="0"/>
              </a:spcBef>
              <a:buSzPts val="2400"/>
              <a:buChar char="╶"/>
              <a:defRPr sz="2400"/>
            </a:lvl7pPr>
            <a:lvl8pPr lvl="7" algn="ctr" rtl="0">
              <a:spcBef>
                <a:spcPts val="0"/>
              </a:spcBef>
              <a:buSzPts val="2400"/>
              <a:buChar char="╶"/>
              <a:defRPr sz="2400"/>
            </a:lvl8pPr>
            <a:lvl9pPr lvl="8" algn="ctr">
              <a:spcBef>
                <a:spcPts val="0"/>
              </a:spcBef>
              <a:buSzPts val="2400"/>
              <a:buChar char="╶"/>
              <a:defRPr sz="2400"/>
            </a:lvl9pPr>
          </a:lstStyle>
          <a:p>
            <a:endParaRPr/>
          </a:p>
        </p:txBody>
      </p:sp>
      <p:sp>
        <p:nvSpPr>
          <p:cNvPr id="21" name="Shape 21"/>
          <p:cNvSpPr txBox="1"/>
          <p:nvPr/>
        </p:nvSpPr>
        <p:spPr>
          <a:xfrm>
            <a:off x="3593400" y="-6600"/>
            <a:ext cx="1957200" cy="101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/>
            <a:r>
              <a:rPr lang="en" sz="7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429765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355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1800"/>
              <a:buNone/>
              <a:defRPr/>
            </a:lvl1pPr>
            <a:lvl2pPr lvl="1">
              <a:spcBef>
                <a:spcPts val="0"/>
              </a:spcBef>
              <a:buSzPts val="1800"/>
              <a:buNone/>
              <a:defRPr/>
            </a:lvl2pPr>
            <a:lvl3pPr lvl="2">
              <a:spcBef>
                <a:spcPts val="0"/>
              </a:spcBef>
              <a:buSzPts val="1800"/>
              <a:buNone/>
              <a:defRPr/>
            </a:lvl3pPr>
            <a:lvl4pPr lvl="3">
              <a:spcBef>
                <a:spcPts val="0"/>
              </a:spcBef>
              <a:buSzPts val="1800"/>
              <a:buNone/>
              <a:defRPr/>
            </a:lvl4pPr>
            <a:lvl5pPr lvl="4">
              <a:spcBef>
                <a:spcPts val="0"/>
              </a:spcBef>
              <a:buSzPts val="1800"/>
              <a:buNone/>
              <a:defRPr/>
            </a:lvl5pPr>
            <a:lvl6pPr lvl="5">
              <a:spcBef>
                <a:spcPts val="0"/>
              </a:spcBef>
              <a:buSzPts val="1800"/>
              <a:buNone/>
              <a:defRPr/>
            </a:lvl6pPr>
            <a:lvl7pPr lvl="6">
              <a:spcBef>
                <a:spcPts val="0"/>
              </a:spcBef>
              <a:buSzPts val="1800"/>
              <a:buNone/>
              <a:defRPr/>
            </a:lvl7pPr>
            <a:lvl8pPr lvl="7">
              <a:spcBef>
                <a:spcPts val="0"/>
              </a:spcBef>
              <a:buSzPts val="1800"/>
              <a:buNone/>
              <a:defRPr/>
            </a:lvl8pPr>
            <a:lvl9pPr lvl="8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╺"/>
              <a:defRPr/>
            </a:lvl1pPr>
            <a:lvl2pPr lvl="1">
              <a:spcBef>
                <a:spcPts val="0"/>
              </a:spcBef>
              <a:buSzPts val="1400"/>
              <a:buChar char="╶"/>
              <a:defRPr/>
            </a:lvl2pPr>
            <a:lvl3pPr lvl="2">
              <a:spcBef>
                <a:spcPts val="0"/>
              </a:spcBef>
              <a:buSzPts val="1400"/>
              <a:buChar char="╶"/>
              <a:defRPr/>
            </a:lvl3pPr>
            <a:lvl4pPr lvl="3">
              <a:spcBef>
                <a:spcPts val="0"/>
              </a:spcBef>
              <a:buSzPts val="1400"/>
              <a:buChar char="╶"/>
              <a:defRPr/>
            </a:lvl4pPr>
            <a:lvl5pPr lvl="4">
              <a:spcBef>
                <a:spcPts val="0"/>
              </a:spcBef>
              <a:buSzPts val="1400"/>
              <a:buChar char="╶"/>
              <a:defRPr/>
            </a:lvl5pPr>
            <a:lvl6pPr lvl="5">
              <a:spcBef>
                <a:spcPts val="0"/>
              </a:spcBef>
              <a:buSzPts val="1400"/>
              <a:buChar char="╶"/>
              <a:defRPr/>
            </a:lvl6pPr>
            <a:lvl7pPr lvl="6">
              <a:spcBef>
                <a:spcPts val="0"/>
              </a:spcBef>
              <a:buSzPts val="1400"/>
              <a:buChar char="╶"/>
              <a:defRPr/>
            </a:lvl7pPr>
            <a:lvl8pPr lvl="7">
              <a:spcBef>
                <a:spcPts val="0"/>
              </a:spcBef>
              <a:buSzPts val="1400"/>
              <a:buChar char="╶"/>
              <a:defRPr/>
            </a:lvl8pPr>
            <a:lvl9pPr lvl="8">
              <a:spcBef>
                <a:spcPts val="0"/>
              </a:spcBef>
              <a:buSzPts val="1400"/>
              <a:buChar char="╶"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6372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1800"/>
              <a:buNone/>
              <a:defRPr/>
            </a:lvl1pPr>
            <a:lvl2pPr lvl="1">
              <a:spcBef>
                <a:spcPts val="0"/>
              </a:spcBef>
              <a:buSzPts val="1800"/>
              <a:buNone/>
              <a:defRPr/>
            </a:lvl2pPr>
            <a:lvl3pPr lvl="2">
              <a:spcBef>
                <a:spcPts val="0"/>
              </a:spcBef>
              <a:buSzPts val="1800"/>
              <a:buNone/>
              <a:defRPr/>
            </a:lvl3pPr>
            <a:lvl4pPr lvl="3">
              <a:spcBef>
                <a:spcPts val="0"/>
              </a:spcBef>
              <a:buSzPts val="1800"/>
              <a:buNone/>
              <a:defRPr/>
            </a:lvl4pPr>
            <a:lvl5pPr lvl="4">
              <a:spcBef>
                <a:spcPts val="0"/>
              </a:spcBef>
              <a:buSzPts val="1800"/>
              <a:buNone/>
              <a:defRPr/>
            </a:lvl5pPr>
            <a:lvl6pPr lvl="5">
              <a:spcBef>
                <a:spcPts val="0"/>
              </a:spcBef>
              <a:buSzPts val="1800"/>
              <a:buNone/>
              <a:defRPr/>
            </a:lvl6pPr>
            <a:lvl7pPr lvl="6">
              <a:spcBef>
                <a:spcPts val="0"/>
              </a:spcBef>
              <a:buSzPts val="1800"/>
              <a:buNone/>
              <a:defRPr/>
            </a:lvl7pPr>
            <a:lvl8pPr lvl="7">
              <a:spcBef>
                <a:spcPts val="0"/>
              </a:spcBef>
              <a:buSzPts val="1800"/>
              <a:buNone/>
              <a:defRPr/>
            </a:lvl8pPr>
            <a:lvl9pPr lvl="8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22764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╺"/>
              <a:defRPr sz="1200"/>
            </a:lvl1pPr>
            <a:lvl2pPr lvl="1">
              <a:spcBef>
                <a:spcPts val="0"/>
              </a:spcBef>
              <a:buSzPts val="1200"/>
              <a:buChar char="╶"/>
              <a:defRPr sz="1200"/>
            </a:lvl2pPr>
            <a:lvl3pPr lvl="2">
              <a:spcBef>
                <a:spcPts val="0"/>
              </a:spcBef>
              <a:buSzPts val="1200"/>
              <a:buChar char="╶"/>
              <a:defRPr sz="1200"/>
            </a:lvl3pPr>
            <a:lvl4pPr lvl="3">
              <a:spcBef>
                <a:spcPts val="0"/>
              </a:spcBef>
              <a:buSzPts val="1200"/>
              <a:buChar char="╶"/>
              <a:defRPr sz="1200"/>
            </a:lvl4pPr>
            <a:lvl5pPr lvl="4">
              <a:spcBef>
                <a:spcPts val="0"/>
              </a:spcBef>
              <a:buSzPts val="1200"/>
              <a:buChar char="╶"/>
              <a:defRPr sz="1200"/>
            </a:lvl5pPr>
            <a:lvl6pPr lvl="5">
              <a:spcBef>
                <a:spcPts val="0"/>
              </a:spcBef>
              <a:buSzPts val="1200"/>
              <a:buChar char="╶"/>
              <a:defRPr sz="1200"/>
            </a:lvl6pPr>
            <a:lvl7pPr lvl="6">
              <a:spcBef>
                <a:spcPts val="0"/>
              </a:spcBef>
              <a:buSzPts val="1200"/>
              <a:buChar char="╶"/>
              <a:defRPr sz="1200"/>
            </a:lvl7pPr>
            <a:lvl8pPr lvl="7">
              <a:spcBef>
                <a:spcPts val="0"/>
              </a:spcBef>
              <a:buSzPts val="1200"/>
              <a:buChar char="╶"/>
              <a:defRPr sz="1200"/>
            </a:lvl8pPr>
            <a:lvl9pPr lvl="8">
              <a:spcBef>
                <a:spcPts val="0"/>
              </a:spcBef>
              <a:buSzPts val="1200"/>
              <a:buChar char="╶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2870548" y="1711200"/>
            <a:ext cx="22764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╺"/>
              <a:defRPr sz="1200"/>
            </a:lvl1pPr>
            <a:lvl2pPr lvl="1">
              <a:spcBef>
                <a:spcPts val="0"/>
              </a:spcBef>
              <a:buSzPts val="1200"/>
              <a:buChar char="╶"/>
              <a:defRPr sz="1200"/>
            </a:lvl2pPr>
            <a:lvl3pPr lvl="2">
              <a:spcBef>
                <a:spcPts val="0"/>
              </a:spcBef>
              <a:buSzPts val="1200"/>
              <a:buChar char="╶"/>
              <a:defRPr sz="1200"/>
            </a:lvl3pPr>
            <a:lvl4pPr lvl="3">
              <a:spcBef>
                <a:spcPts val="0"/>
              </a:spcBef>
              <a:buSzPts val="1200"/>
              <a:buChar char="╶"/>
              <a:defRPr sz="1200"/>
            </a:lvl4pPr>
            <a:lvl5pPr lvl="4">
              <a:spcBef>
                <a:spcPts val="0"/>
              </a:spcBef>
              <a:buSzPts val="1200"/>
              <a:buChar char="╶"/>
              <a:defRPr sz="1200"/>
            </a:lvl5pPr>
            <a:lvl6pPr lvl="5">
              <a:spcBef>
                <a:spcPts val="0"/>
              </a:spcBef>
              <a:buSzPts val="1200"/>
              <a:buChar char="╶"/>
              <a:defRPr sz="1200"/>
            </a:lvl6pPr>
            <a:lvl7pPr lvl="6">
              <a:spcBef>
                <a:spcPts val="0"/>
              </a:spcBef>
              <a:buSzPts val="1200"/>
              <a:buChar char="╶"/>
              <a:defRPr sz="1200"/>
            </a:lvl7pPr>
            <a:lvl8pPr lvl="7">
              <a:spcBef>
                <a:spcPts val="0"/>
              </a:spcBef>
              <a:buSzPts val="1200"/>
              <a:buChar char="╶"/>
              <a:defRPr sz="1200"/>
            </a:lvl8pPr>
            <a:lvl9pPr lvl="8">
              <a:spcBef>
                <a:spcPts val="0"/>
              </a:spcBef>
              <a:buSzPts val="1200"/>
              <a:buChar char="╶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38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1800"/>
              <a:buNone/>
              <a:defRPr/>
            </a:lvl1pPr>
            <a:lvl2pPr lvl="1" rtl="0">
              <a:spcBef>
                <a:spcPts val="0"/>
              </a:spcBef>
              <a:buSzPts val="1800"/>
              <a:buNone/>
              <a:defRPr/>
            </a:lvl2pPr>
            <a:lvl3pPr lvl="2" rtl="0">
              <a:spcBef>
                <a:spcPts val="0"/>
              </a:spcBef>
              <a:buSzPts val="1800"/>
              <a:buNone/>
              <a:defRPr/>
            </a:lvl3pPr>
            <a:lvl4pPr lvl="3" rtl="0">
              <a:spcBef>
                <a:spcPts val="0"/>
              </a:spcBef>
              <a:buSzPts val="1800"/>
              <a:buNone/>
              <a:defRPr/>
            </a:lvl4pPr>
            <a:lvl5pPr lvl="4" rtl="0">
              <a:spcBef>
                <a:spcPts val="0"/>
              </a:spcBef>
              <a:buSzPts val="1800"/>
              <a:buNone/>
              <a:defRPr/>
            </a:lvl5pPr>
            <a:lvl6pPr lvl="5" rtl="0">
              <a:spcBef>
                <a:spcPts val="0"/>
              </a:spcBef>
              <a:buSzPts val="1800"/>
              <a:buNone/>
              <a:defRPr/>
            </a:lvl6pPr>
            <a:lvl7pPr lvl="6" rtl="0">
              <a:spcBef>
                <a:spcPts val="0"/>
              </a:spcBef>
              <a:buSzPts val="1800"/>
              <a:buNone/>
              <a:defRPr/>
            </a:lvl7pPr>
            <a:lvl8pPr lvl="7" rtl="0">
              <a:spcBef>
                <a:spcPts val="0"/>
              </a:spcBef>
              <a:buSzPts val="1800"/>
              <a:buNone/>
              <a:defRPr/>
            </a:lvl8pPr>
            <a:lvl9pPr lvl="8" rtl="0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15072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000"/>
              <a:buChar char="╺"/>
              <a:defRPr sz="1000"/>
            </a:lvl1pPr>
            <a:lvl2pPr lvl="1" rtl="0">
              <a:spcBef>
                <a:spcPts val="0"/>
              </a:spcBef>
              <a:buSzPts val="1000"/>
              <a:buChar char="╶"/>
              <a:defRPr sz="1000"/>
            </a:lvl2pPr>
            <a:lvl3pPr lvl="2" rtl="0">
              <a:spcBef>
                <a:spcPts val="0"/>
              </a:spcBef>
              <a:buSzPts val="1000"/>
              <a:buChar char="╶"/>
              <a:defRPr sz="1000"/>
            </a:lvl3pPr>
            <a:lvl4pPr lvl="3" rtl="0">
              <a:spcBef>
                <a:spcPts val="0"/>
              </a:spcBef>
              <a:buSzPts val="1000"/>
              <a:buChar char="╶"/>
              <a:defRPr sz="1000"/>
            </a:lvl4pPr>
            <a:lvl5pPr lvl="4" rtl="0">
              <a:spcBef>
                <a:spcPts val="0"/>
              </a:spcBef>
              <a:buSzPts val="1000"/>
              <a:buChar char="╶"/>
              <a:defRPr sz="1000"/>
            </a:lvl5pPr>
            <a:lvl6pPr lvl="5" rtl="0">
              <a:spcBef>
                <a:spcPts val="0"/>
              </a:spcBef>
              <a:buSzPts val="1000"/>
              <a:buChar char="╶"/>
              <a:defRPr sz="1000"/>
            </a:lvl6pPr>
            <a:lvl7pPr lvl="6" rtl="0">
              <a:spcBef>
                <a:spcPts val="0"/>
              </a:spcBef>
              <a:buSzPts val="1000"/>
              <a:buChar char="╶"/>
              <a:defRPr sz="1000"/>
            </a:lvl7pPr>
            <a:lvl8pPr lvl="7" rtl="0">
              <a:spcBef>
                <a:spcPts val="0"/>
              </a:spcBef>
              <a:buSzPts val="1000"/>
              <a:buChar char="╶"/>
              <a:defRPr sz="1000"/>
            </a:lvl8pPr>
            <a:lvl9pPr lvl="8" rtl="0">
              <a:spcBef>
                <a:spcPts val="0"/>
              </a:spcBef>
              <a:buSzPts val="1000"/>
              <a:buChar char="╶"/>
              <a:defRPr sz="10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2041749" y="1711200"/>
            <a:ext cx="15072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000"/>
              <a:buChar char="╺"/>
              <a:defRPr sz="1000"/>
            </a:lvl1pPr>
            <a:lvl2pPr lvl="1" rtl="0">
              <a:spcBef>
                <a:spcPts val="0"/>
              </a:spcBef>
              <a:buSzPts val="1000"/>
              <a:buChar char="╶"/>
              <a:defRPr sz="1000"/>
            </a:lvl2pPr>
            <a:lvl3pPr lvl="2" rtl="0">
              <a:spcBef>
                <a:spcPts val="0"/>
              </a:spcBef>
              <a:buSzPts val="1000"/>
              <a:buChar char="╶"/>
              <a:defRPr sz="1000"/>
            </a:lvl3pPr>
            <a:lvl4pPr lvl="3" rtl="0">
              <a:spcBef>
                <a:spcPts val="0"/>
              </a:spcBef>
              <a:buSzPts val="1000"/>
              <a:buChar char="╶"/>
              <a:defRPr sz="1000"/>
            </a:lvl4pPr>
            <a:lvl5pPr lvl="4" rtl="0">
              <a:spcBef>
                <a:spcPts val="0"/>
              </a:spcBef>
              <a:buSzPts val="1000"/>
              <a:buChar char="╶"/>
              <a:defRPr sz="1000"/>
            </a:lvl5pPr>
            <a:lvl6pPr lvl="5" rtl="0">
              <a:spcBef>
                <a:spcPts val="0"/>
              </a:spcBef>
              <a:buSzPts val="1000"/>
              <a:buChar char="╶"/>
              <a:defRPr sz="1000"/>
            </a:lvl6pPr>
            <a:lvl7pPr lvl="6" rtl="0">
              <a:spcBef>
                <a:spcPts val="0"/>
              </a:spcBef>
              <a:buSzPts val="1000"/>
              <a:buChar char="╶"/>
              <a:defRPr sz="1000"/>
            </a:lvl7pPr>
            <a:lvl8pPr lvl="7" rtl="0">
              <a:spcBef>
                <a:spcPts val="0"/>
              </a:spcBef>
              <a:buSzPts val="1000"/>
              <a:buChar char="╶"/>
              <a:defRPr sz="1000"/>
            </a:lvl8pPr>
            <a:lvl9pPr lvl="8" rtl="0">
              <a:spcBef>
                <a:spcPts val="0"/>
              </a:spcBef>
              <a:buSzPts val="1000"/>
              <a:buChar char="╶"/>
              <a:defRPr sz="10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3"/>
          </p:nvPr>
        </p:nvSpPr>
        <p:spPr>
          <a:xfrm>
            <a:off x="3626297" y="1711200"/>
            <a:ext cx="15072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000"/>
              <a:buChar char="╺"/>
              <a:defRPr sz="1000"/>
            </a:lvl1pPr>
            <a:lvl2pPr lvl="1" rtl="0">
              <a:spcBef>
                <a:spcPts val="0"/>
              </a:spcBef>
              <a:buSzPts val="1000"/>
              <a:buChar char="╶"/>
              <a:defRPr sz="1000"/>
            </a:lvl2pPr>
            <a:lvl3pPr lvl="2" rtl="0">
              <a:spcBef>
                <a:spcPts val="0"/>
              </a:spcBef>
              <a:buSzPts val="1000"/>
              <a:buChar char="╶"/>
              <a:defRPr sz="1000"/>
            </a:lvl3pPr>
            <a:lvl4pPr lvl="3" rtl="0">
              <a:spcBef>
                <a:spcPts val="0"/>
              </a:spcBef>
              <a:buSzPts val="1000"/>
              <a:buChar char="╶"/>
              <a:defRPr sz="1000"/>
            </a:lvl4pPr>
            <a:lvl5pPr lvl="4" rtl="0">
              <a:spcBef>
                <a:spcPts val="0"/>
              </a:spcBef>
              <a:buSzPts val="1000"/>
              <a:buChar char="╶"/>
              <a:defRPr sz="1000"/>
            </a:lvl5pPr>
            <a:lvl6pPr lvl="5" rtl="0">
              <a:spcBef>
                <a:spcPts val="0"/>
              </a:spcBef>
              <a:buSzPts val="1000"/>
              <a:buChar char="╶"/>
              <a:defRPr sz="1000"/>
            </a:lvl6pPr>
            <a:lvl7pPr lvl="6" rtl="0">
              <a:spcBef>
                <a:spcPts val="0"/>
              </a:spcBef>
              <a:buSzPts val="1000"/>
              <a:buChar char="╶"/>
              <a:defRPr sz="1000"/>
            </a:lvl7pPr>
            <a:lvl8pPr lvl="7" rtl="0">
              <a:spcBef>
                <a:spcPts val="0"/>
              </a:spcBef>
              <a:buSzPts val="1000"/>
              <a:buChar char="╶"/>
              <a:defRPr sz="1000"/>
            </a:lvl8pPr>
            <a:lvl9pPr lvl="8" rtl="0">
              <a:spcBef>
                <a:spcPts val="0"/>
              </a:spcBef>
              <a:buSzPts val="1000"/>
              <a:buChar char="╶"/>
              <a:defRPr sz="10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9698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1800"/>
              <a:buNone/>
              <a:defRPr/>
            </a:lvl1pPr>
            <a:lvl2pPr lvl="1">
              <a:spcBef>
                <a:spcPts val="0"/>
              </a:spcBef>
              <a:buSzPts val="1800"/>
              <a:buNone/>
              <a:defRPr/>
            </a:lvl2pPr>
            <a:lvl3pPr lvl="2">
              <a:spcBef>
                <a:spcPts val="0"/>
              </a:spcBef>
              <a:buSzPts val="1800"/>
              <a:buNone/>
              <a:defRPr/>
            </a:lvl3pPr>
            <a:lvl4pPr lvl="3">
              <a:spcBef>
                <a:spcPts val="0"/>
              </a:spcBef>
              <a:buSzPts val="1800"/>
              <a:buNone/>
              <a:defRPr/>
            </a:lvl4pPr>
            <a:lvl5pPr lvl="4">
              <a:spcBef>
                <a:spcPts val="0"/>
              </a:spcBef>
              <a:buSzPts val="1800"/>
              <a:buNone/>
              <a:defRPr/>
            </a:lvl5pPr>
            <a:lvl6pPr lvl="5">
              <a:spcBef>
                <a:spcPts val="0"/>
              </a:spcBef>
              <a:buSzPts val="1800"/>
              <a:buNone/>
              <a:defRPr/>
            </a:lvl6pPr>
            <a:lvl7pPr lvl="6">
              <a:spcBef>
                <a:spcPts val="0"/>
              </a:spcBef>
              <a:buSzPts val="1800"/>
              <a:buNone/>
              <a:defRPr/>
            </a:lvl7pPr>
            <a:lvl8pPr lvl="7">
              <a:spcBef>
                <a:spcPts val="0"/>
              </a:spcBef>
              <a:buSzPts val="1800"/>
              <a:buNone/>
              <a:defRPr/>
            </a:lvl8pPr>
            <a:lvl9pPr lvl="8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9872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200" y="4253900"/>
            <a:ext cx="6112500" cy="519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360"/>
              </a:spcBef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991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Relationship Id="rId9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C2D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64100" y="3105148"/>
            <a:ext cx="6815700" cy="13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82A2E"/>
              </a:buClr>
              <a:buSzPts val="1400"/>
              <a:buFont typeface="Didact Gothic"/>
              <a:buChar char="∎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480"/>
              </a:spcBef>
              <a:buClr>
                <a:srgbClr val="182A2E"/>
              </a:buClr>
              <a:buSzPts val="1400"/>
              <a:buFont typeface="Didact Gothic"/>
              <a:buChar char="□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480"/>
              </a:spcBef>
              <a:buClr>
                <a:srgbClr val="182A2E"/>
              </a:buClr>
              <a:buSzPts val="1400"/>
              <a:buFont typeface="Didact Gothic"/>
              <a:buChar char="▪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</p:sldLayoutIdLst>
  <p:transition xmlns:p14="http://schemas.microsoft.com/office/powerpoint/2010/main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╺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pPr/>
              <a:t>‹#›</a:t>
            </a:fld>
            <a:endParaRPr lang="en" sz="1000" b="1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2958168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 xmlns:p14="http://schemas.microsoft.com/office/powerpoint/2010/main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20321"/>
            <a:ext cx="9144000" cy="5180400"/>
          </a:xfrm>
          <a:prstGeom prst="rect">
            <a:avLst/>
          </a:prstGeom>
          <a:solidFill>
            <a:srgbClr val="24304D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^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45"/>
          <p:cNvSpPr txBox="1">
            <a:spLocks/>
          </p:cNvSpPr>
          <p:nvPr/>
        </p:nvSpPr>
        <p:spPr>
          <a:xfrm>
            <a:off x="1176778" y="1610823"/>
            <a:ext cx="7405748" cy="29611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sz="4400" b="1" dirty="0">
                <a:solidFill>
                  <a:schemeClr val="bg1"/>
                </a:solidFill>
                <a:latin typeface="Montserrat"/>
                <a:cs typeface="Montserrat"/>
              </a:rPr>
              <a:t>Réalisation</a:t>
            </a:r>
            <a:endParaRPr lang="en" sz="4400" b="1" dirty="0">
              <a:solidFill>
                <a:schemeClr val="bg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51972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3"/>
          <p:cNvSpPr txBox="1">
            <a:spLocks/>
          </p:cNvSpPr>
          <p:nvPr/>
        </p:nvSpPr>
        <p:spPr>
          <a:xfrm>
            <a:off x="2573778" y="89462"/>
            <a:ext cx="4030222" cy="81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3000" b="1" dirty="0" smtClean="0">
                <a:latin typeface="Montserrat"/>
                <a:cs typeface="Montserrat"/>
              </a:rPr>
              <a:t>Contrôleur de vol</a:t>
            </a:r>
            <a:endParaRPr lang="fr-FR" sz="3000" b="1" dirty="0">
              <a:latin typeface="Montserrat"/>
              <a:cs typeface="Montserrat"/>
            </a:endParaRPr>
          </a:p>
        </p:txBody>
      </p:sp>
      <p:pic>
        <p:nvPicPr>
          <p:cNvPr id="5" name="Image 4" descr="YMFC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782"/>
          <a:stretch/>
        </p:blipFill>
        <p:spPr>
          <a:xfrm>
            <a:off x="779410" y="818442"/>
            <a:ext cx="7607787" cy="42733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78889" y="4835407"/>
            <a:ext cx="978370" cy="29398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2158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3"/>
          <p:cNvSpPr txBox="1">
            <a:spLocks/>
          </p:cNvSpPr>
          <p:nvPr/>
        </p:nvSpPr>
        <p:spPr>
          <a:xfrm>
            <a:off x="2573778" y="89462"/>
            <a:ext cx="4030222" cy="81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3000" b="1" dirty="0" smtClean="0">
                <a:latin typeface="Montserrat"/>
                <a:cs typeface="Montserrat"/>
              </a:rPr>
              <a:t>Contrôleur de vol</a:t>
            </a:r>
            <a:endParaRPr lang="fr-FR" sz="3000" b="1" dirty="0">
              <a:latin typeface="Montserrat"/>
              <a:cs typeface="Montserrat"/>
            </a:endParaRPr>
          </a:p>
        </p:txBody>
      </p:sp>
      <p:pic>
        <p:nvPicPr>
          <p:cNvPr id="6" name="Image 5" descr="IMG_7335 cop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38" y="1190100"/>
            <a:ext cx="5946301" cy="3233859"/>
          </a:xfrm>
          <a:prstGeom prst="rect">
            <a:avLst/>
          </a:prstGeom>
          <a:effectLst>
            <a:outerShdw blurRad="88900" dist="101600" dir="5400000" algn="t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8528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3"/>
          <p:cNvSpPr txBox="1">
            <a:spLocks/>
          </p:cNvSpPr>
          <p:nvPr/>
        </p:nvSpPr>
        <p:spPr>
          <a:xfrm>
            <a:off x="2573778" y="89462"/>
            <a:ext cx="4030222" cy="81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3000" b="1" dirty="0" smtClean="0">
                <a:latin typeface="Montserrat"/>
                <a:cs typeface="Montserrat"/>
              </a:rPr>
              <a:t>Contrôleur de vol</a:t>
            </a:r>
            <a:endParaRPr lang="fr-FR" sz="3000" b="1" dirty="0">
              <a:latin typeface="Montserrat"/>
              <a:cs typeface="Montserrat"/>
            </a:endParaRPr>
          </a:p>
        </p:txBody>
      </p:sp>
      <p:pic>
        <p:nvPicPr>
          <p:cNvPr id="5" name="Image 4" descr="IMG_7341 cop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87" y="824699"/>
            <a:ext cx="4314533" cy="4174740"/>
          </a:xfrm>
          <a:prstGeom prst="rect">
            <a:avLst/>
          </a:prstGeom>
          <a:effectLst>
            <a:outerShdw blurRad="88900" dist="889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2498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3"/>
          <p:cNvSpPr txBox="1">
            <a:spLocks/>
          </p:cNvSpPr>
          <p:nvPr/>
        </p:nvSpPr>
        <p:spPr>
          <a:xfrm>
            <a:off x="2573778" y="89462"/>
            <a:ext cx="4030222" cy="81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3000" b="1" dirty="0">
                <a:latin typeface="Montserrat"/>
                <a:cs typeface="Montserrat"/>
              </a:rPr>
              <a:t>Typon</a:t>
            </a:r>
            <a:endParaRPr lang="fr-FR" sz="3000" b="1" dirty="0">
              <a:latin typeface="Montserrat"/>
              <a:cs typeface="Montserrat"/>
            </a:endParaRPr>
          </a:p>
        </p:txBody>
      </p:sp>
      <p:pic>
        <p:nvPicPr>
          <p:cNvPr id="6" name="Image 5" descr="m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88" y="909362"/>
            <a:ext cx="4790387" cy="3937970"/>
          </a:xfrm>
          <a:prstGeom prst="rect">
            <a:avLst/>
          </a:prstGeom>
          <a:effectLst>
            <a:outerShdw blurRad="155575" sx="102000" sy="102000" algn="ctr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6871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301"/>
          <p:cNvSpPr txBox="1">
            <a:spLocks/>
          </p:cNvSpPr>
          <p:nvPr/>
        </p:nvSpPr>
        <p:spPr>
          <a:xfrm>
            <a:off x="487680" y="821350"/>
            <a:ext cx="813237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de-DE" sz="12500" b="0" smtClean="0">
                <a:latin typeface="Montserrat ExtraBold"/>
                <a:cs typeface="Montserrat ExtraBold"/>
              </a:rPr>
              <a:t>MERCI</a:t>
            </a:r>
            <a:r>
              <a:rPr lang="en" sz="12500" b="0" smtClean="0">
                <a:latin typeface="Montserrat ExtraBold"/>
                <a:cs typeface="Montserrat ExtraBold"/>
              </a:rPr>
              <a:t>!</a:t>
            </a:r>
            <a:endParaRPr lang="en" sz="12500" b="0" dirty="0">
              <a:latin typeface="Montserrat ExtraBold"/>
              <a:cs typeface="Montserrat ExtraBold"/>
            </a:endParaRPr>
          </a:p>
        </p:txBody>
      </p:sp>
      <p:sp>
        <p:nvSpPr>
          <p:cNvPr id="742" name="Shape 302"/>
          <p:cNvSpPr txBox="1">
            <a:spLocks/>
          </p:cNvSpPr>
          <p:nvPr/>
        </p:nvSpPr>
        <p:spPr>
          <a:xfrm>
            <a:off x="562191" y="2611085"/>
            <a:ext cx="4078458" cy="97237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>
              <a:buFont typeface="Varela"/>
              <a:buNone/>
            </a:pPr>
            <a:r>
              <a:rPr lang="fr-FR" sz="3600" smtClean="0">
                <a:latin typeface="Montserrat Medium"/>
                <a:cs typeface="Montserrat Medium"/>
              </a:rPr>
              <a:t>Des questions?</a:t>
            </a:r>
            <a:endParaRPr lang="en" sz="3600" dirty="0">
              <a:latin typeface="Montserrat Medium"/>
              <a:cs typeface="Montserrat Medium"/>
            </a:endParaRPr>
          </a:p>
        </p:txBody>
      </p:sp>
      <p:sp>
        <p:nvSpPr>
          <p:cNvPr id="743" name="Shape 365"/>
          <p:cNvSpPr txBox="1">
            <a:spLocks/>
          </p:cNvSpPr>
          <p:nvPr/>
        </p:nvSpPr>
        <p:spPr>
          <a:xfrm>
            <a:off x="592752" y="3221729"/>
            <a:ext cx="6593700" cy="7234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fr-FR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Vous pouvez me contacter sur contact@makerlab.tn</a:t>
            </a:r>
            <a:endParaRPr lang="fr-FR" dirty="0">
              <a:solidFill>
                <a:srgbClr val="FFFFFF"/>
              </a:solidFill>
              <a:latin typeface="Montserrat Ultra Light"/>
              <a:cs typeface="Montserrat Ultr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81122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nymed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agoz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1200</TotalTime>
  <Words>25</Words>
  <Application>Microsoft Macintosh PowerPoint</Application>
  <PresentationFormat>Présentation à l'écran (16:9)</PresentationFormat>
  <Paragraphs>9</Paragraphs>
  <Slides>6</Slides>
  <Notes>6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6</vt:i4>
      </vt:variant>
    </vt:vector>
  </HeadingPairs>
  <TitlesOfParts>
    <vt:vector size="8" baseType="lpstr">
      <vt:lpstr>Ganymede template</vt:lpstr>
      <vt:lpstr>Ragozine template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en Aérodynamique et Électronique appliqués aux quadricoptères</dc:title>
  <cp:lastModifiedBy>bbbb bbbb</cp:lastModifiedBy>
  <cp:revision>97</cp:revision>
  <dcterms:modified xsi:type="dcterms:W3CDTF">2018-02-15T21:13:23Z</dcterms:modified>
</cp:coreProperties>
</file>